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4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2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4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9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4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51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59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8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ГОСПОДАРСЬКЕ ЗАКОНОДАВСТВО ЗАРУБІЖНИХ КРАЇН</a:t>
            </a:r>
            <a:r>
              <a:rPr lang="uk-UA" sz="2700" b="1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92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6192688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20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господарські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відносини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з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міжнародним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елементом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що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регулюються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нормами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господарського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права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зарубіжних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країн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правового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зарубіжних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країн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набуття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правового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норм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зарубіжних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країн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20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028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6552728" cy="628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дипломатичних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конфліктних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Тлумачити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правознавства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співробітництва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стан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системах.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дипломатичні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безпекові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55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2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4727" y="1772816"/>
            <a:ext cx="8856984" cy="49114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Транснаціональне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Антимонопольно-конкурентне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8640960" cy="4623432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Вінник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право 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/ Оксана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Вінник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М-во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- 2-ге вид,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та доп.. - К.: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Всеукраїнська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асоціація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видавців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Правова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", 2008. - 766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Голяк 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Навчально-методичний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/ Людмила Голяк,;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Міжрегіональна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персоналом . - К.: МАУП, 2006. - 194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схемах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таблицях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/ М. 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Шелухін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.;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ред. М. 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Шелухіна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; М-во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Донецький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-т при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Луганському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справ. - К. : Центр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2006. - 611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Мамутов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Господарче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студ.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юрид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спец.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фонд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Відродження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". — К. 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1996. — 352с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 Щербина В.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/ Валентин Щербина; М-во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- 3-є вид.,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і доп.. - К.: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Юрінком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2007. – 653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25205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2020-06-10T20:21:38Z</dcterms:created>
  <dcterms:modified xsi:type="dcterms:W3CDTF">2020-07-09T14:59:06Z</dcterms:modified>
</cp:coreProperties>
</file>