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45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02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4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9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D862A6-256A-42CF-900F-8AB283D2C265}" type="datetimeFigureOut">
              <a:rPr lang="ru-RU" smtClean="0"/>
              <a:pPr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4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1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27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587D69-8F22-4C75-A4C1-3A083289B2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51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862A6-256A-42CF-900F-8AB283D2C265}" type="datetimeFigureOut">
              <a:rPr lang="ru-RU" smtClean="0">
                <a:solidFill>
                  <a:srgbClr val="CCD1B9"/>
                </a:solidFill>
              </a:rPr>
              <a:pPr/>
              <a:t>09.07.2020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87D69-8F22-4C75-A4C1-3A083289B2AE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859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4D862A6-256A-42CF-900F-8AB283D2C265}" type="datetimeFigureOut">
              <a:rPr lang="ru-RU" smtClean="0">
                <a:solidFill>
                  <a:srgbClr val="534949"/>
                </a:solidFill>
              </a:rPr>
              <a:pPr/>
              <a:t>09.07.2020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02587D69-8F22-4C75-A4C1-3A083289B2AE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8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 smtClean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Clr>
                <a:srgbClr val="C66951"/>
              </a:buClr>
              <a:buNone/>
            </a:pPr>
            <a:r>
              <a:rPr lang="uk-UA" sz="2700" b="1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700" b="1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ГОСПОДАРСЬКЕ ЗАКОНОДАВСТВО ЗАРУБІЖНИХ КРАЇН</a:t>
            </a:r>
            <a:r>
              <a:rPr lang="uk-UA" sz="2700" b="1" dirty="0" smtClean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sz="2700" b="1" dirty="0">
              <a:solidFill>
                <a:srgbClr val="534949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endParaRPr lang="uk-UA" sz="2700" b="1" dirty="0">
              <a:solidFill>
                <a:srgbClr val="5349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lvl="0" indent="0" algn="ctr">
              <a:buClr>
                <a:srgbClr val="C66951"/>
              </a:buClr>
              <a:buNone/>
            </a:pP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sz="1700" u="sng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sz="1700" u="sng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700" dirty="0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7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7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592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8"/>
            <a:ext cx="6192688" cy="511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навчальної дисципліни є </a:t>
            </a:r>
            <a:r>
              <a:rPr lang="uk-UA" sz="20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господарські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відносини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з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міжнародним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елементом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що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регулюються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нормами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господарського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права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зарубіжних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</a:rPr>
              <a:t>країн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Метою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правового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Основними завданнями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вивчення дисципліни є: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вивчення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зарубіжних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країн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набуття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навичок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правового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застосування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норм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господарського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права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зарубіжних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країн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  <a:endParaRPr lang="ru-RU" sz="2000" b="1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028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6552728" cy="628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uk-UA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дипломатичних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конфліктних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міжнародному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Тлумачити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використовуючи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правознавства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Оцінювати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події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співробітництва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стан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системах.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політичні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дипломатичні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безпекові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суспільні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екологічні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глобальних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55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buFontTx/>
              <a:buChar char="-"/>
            </a:pPr>
            <a:endParaRPr lang="ru-RU" sz="1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02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4727" y="1772816"/>
            <a:ext cx="8856984" cy="49114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Транснаціональне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право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Суб’єкти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права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майнових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договір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Антимонопольно-конкурентне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uk-UA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067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00808"/>
            <a:ext cx="8640960" cy="4623432"/>
          </a:xfrm>
        </p:spPr>
        <p:txBody>
          <a:bodyPr>
            <a:noAutofit/>
          </a:bodyPr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право 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/ Оксана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Вінник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М-во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- 2-ге вид,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та доп.. - К.: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Всеукраїнська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асоціація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видавців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Правова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єдність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", 2008. - 766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Голяк 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Навчально-методичний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/ Людмила Голяк,;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Міжрегіональна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персоналом . - К.: МАУП, 2006. - 194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схемах і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таблицях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/ М. 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Шелухін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.;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ред. М. Л.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Шелухіна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; М-во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Донецький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юридичний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-т при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Луганському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справ. - К. : Центр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2006. - 611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Мамутов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Господарче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для студ.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юрид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спец.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фонд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Відродження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". — К. 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1996. — 352с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5. Щербина В.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право: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/ Валентин Щербина; М-во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- 3-є вид.,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і доп.. - К.: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Юрінком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2007. – 653 с.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25205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416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3</cp:revision>
  <dcterms:created xsi:type="dcterms:W3CDTF">2020-06-10T20:21:38Z</dcterms:created>
  <dcterms:modified xsi:type="dcterms:W3CDTF">2020-07-09T14:59:06Z</dcterms:modified>
</cp:coreProperties>
</file>